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Diction #7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700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2400" smtClean="0"/>
              <a:t>Meanwhile, the United States Army, </a:t>
            </a:r>
            <a:r>
              <a:rPr sz="2400" b="1" smtClean="0"/>
              <a:t>thirsting</a:t>
            </a:r>
            <a:r>
              <a:rPr sz="2400" smtClean="0"/>
              <a:t> for revenge, was </a:t>
            </a:r>
            <a:r>
              <a:rPr sz="2400" b="1" smtClean="0"/>
              <a:t>prowling</a:t>
            </a:r>
            <a:r>
              <a:rPr sz="2400" smtClean="0"/>
              <a:t> the country north and west of the Black Hills, killing Indians wherever they could be found.</a:t>
            </a:r>
          </a:p>
          <a:p>
            <a:r>
              <a:rPr sz="2400" smtClean="0"/>
              <a:t>-Dee Brown, </a:t>
            </a:r>
            <a:r>
              <a:rPr sz="2400" i="1" smtClean="0"/>
              <a:t>Bury my Heart at Wounded Knee</a:t>
            </a:r>
          </a:p>
          <a:p>
            <a:pPr>
              <a:buFontTx/>
              <a:buChar char="-"/>
            </a:pPr>
            <a:endParaRPr sz="2400" smtClean="0"/>
          </a:p>
          <a:p>
            <a:r>
              <a:rPr sz="3600" smtClean="0"/>
              <a:t>Discuss:</a:t>
            </a:r>
          </a:p>
          <a:p>
            <a:r>
              <a:rPr sz="3600" smtClean="0"/>
              <a:t>What are the connotations of </a:t>
            </a:r>
            <a:r>
              <a:rPr sz="3600" i="1" smtClean="0"/>
              <a:t>thirsting</a:t>
            </a:r>
            <a:r>
              <a:rPr sz="3600" smtClean="0"/>
              <a:t>? </a:t>
            </a:r>
            <a:r>
              <a:rPr lang="en-US" sz="3600" dirty="0" smtClean="0"/>
              <a:t>W</a:t>
            </a:r>
            <a:r>
              <a:rPr sz="3600" smtClean="0"/>
              <a:t>hat feelings are evoked by this diction?</a:t>
            </a:r>
          </a:p>
          <a:p>
            <a:endParaRPr sz="3600" smtClean="0"/>
          </a:p>
          <a:p>
            <a:r>
              <a:rPr sz="3600" smtClean="0"/>
              <a:t>What are the connotations of </a:t>
            </a:r>
            <a:r>
              <a:rPr sz="3600" i="1" smtClean="0"/>
              <a:t>prowling</a:t>
            </a:r>
            <a:r>
              <a:rPr sz="3600" smtClean="0"/>
              <a:t>? What kind of animals prowl? What attitude toward the U.S. army does this diction convey?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200" dirty="0" smtClean="0"/>
              <a:t>Meanwhile, the United States Army, </a:t>
            </a:r>
            <a:r>
              <a:rPr lang="en-US" sz="3200" b="1" dirty="0" smtClean="0"/>
              <a:t>thirsting</a:t>
            </a:r>
            <a:r>
              <a:rPr lang="en-US" sz="3200" dirty="0" smtClean="0"/>
              <a:t> for revenge, was </a:t>
            </a:r>
            <a:r>
              <a:rPr lang="en-US" sz="3200" b="1" dirty="0" smtClean="0"/>
              <a:t>prowling</a:t>
            </a:r>
            <a:r>
              <a:rPr lang="en-US" sz="3200" dirty="0" smtClean="0"/>
              <a:t> the country north and west of the Black Hills, killing Indians wherever they could be found.</a:t>
            </a:r>
          </a:p>
          <a:p>
            <a:pPr>
              <a:buNone/>
            </a:pPr>
            <a:r>
              <a:rPr lang="en-US" sz="3200" dirty="0" smtClean="0"/>
              <a:t>-Dee Brown, </a:t>
            </a:r>
            <a:r>
              <a:rPr lang="en-US" sz="3200" i="1" dirty="0" smtClean="0"/>
              <a:t>Bury my Heart at Wounded Knee</a:t>
            </a:r>
          </a:p>
          <a:p>
            <a:endParaRPr lang="en-US" sz="3200" i="1" dirty="0" smtClean="0"/>
          </a:p>
          <a:p>
            <a:pPr algn="ctr">
              <a:buNone/>
            </a:pPr>
            <a:r>
              <a:rPr lang="en-US" sz="4500" dirty="0" smtClean="0"/>
              <a:t>Apply:</a:t>
            </a:r>
          </a:p>
          <a:p>
            <a:pPr algn="ctr">
              <a:buNone/>
            </a:pPr>
            <a:r>
              <a:rPr lang="en-US" sz="4500" dirty="0" smtClean="0"/>
              <a:t>Use an eating or drinking verb in a sentence which expresses anger about a parking ticket. Do  not use the verb to literally express eating or drinking. Instead, express your anger through the verb. Use Brown’s sentence as a model. Share your sentence with a partner.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135</TotalTime>
  <Words>187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#7</vt:lpstr>
      <vt:lpstr>Diction #7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15</cp:revision>
  <dcterms:created xsi:type="dcterms:W3CDTF">2008-08-19T21:40:58Z</dcterms:created>
  <dcterms:modified xsi:type="dcterms:W3CDTF">2011-08-29T14:09:13Z</dcterms:modified>
</cp:coreProperties>
</file>